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comments/comment1.xml" ContentType="application/vnd.openxmlformats-officedocument.presentationml.comments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Veronique" initials="V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4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2-11-18T22:33:31.520" idx="1">
    <p:pos x="10" y="10"/>
    <p:text/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0079A5-9DF4-42CB-B6D8-0A95979D21AD}" type="datetimeFigureOut">
              <a:rPr lang="fr-FR"/>
              <a:pPr>
                <a:defRPr/>
              </a:pPr>
              <a:t>03/09/2013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D0F7CA-A3B8-44C0-A015-62230176E879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C8AFC5-9895-4DB7-9C41-E66A2DDEDBA6}" type="datetimeFigureOut">
              <a:rPr lang="fr-FR"/>
              <a:pPr>
                <a:defRPr/>
              </a:pPr>
              <a:t>03/09/2013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DFFC59-0E7E-4513-8085-3BE737DDEDDA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354887-ADB2-4DBE-A82C-FBC55116E7FA}" type="datetimeFigureOut">
              <a:rPr lang="fr-FR"/>
              <a:pPr>
                <a:defRPr/>
              </a:pPr>
              <a:t>03/09/2013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8B94E5-1C36-4156-B303-E493523290A9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506C8C-55AC-4740-8265-B1377870B4F5}" type="datetimeFigureOut">
              <a:rPr lang="fr-FR"/>
              <a:pPr>
                <a:defRPr/>
              </a:pPr>
              <a:t>03/09/2013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DBC0F8-71DB-48E7-A9AF-C8C13D227AD4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D35C58-42E7-4616-919D-25E33F94322C}" type="datetimeFigureOut">
              <a:rPr lang="fr-FR"/>
              <a:pPr>
                <a:defRPr/>
              </a:pPr>
              <a:t>03/09/2013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FF26E7-9F45-4192-8C87-24F3D6ED3D68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69062A-C31D-47FB-B4B8-2DB02085713E}" type="datetimeFigureOut">
              <a:rPr lang="fr-FR"/>
              <a:pPr>
                <a:defRPr/>
              </a:pPr>
              <a:t>03/09/2013</a:t>
            </a:fld>
            <a:endParaRPr lang="fr-FR" dirty="0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6D0FF8-2399-4478-9078-F56DE2DEB394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1D0F3B-04CB-49E2-A449-1B7B4EA318C0}" type="datetimeFigureOut">
              <a:rPr lang="fr-FR"/>
              <a:pPr>
                <a:defRPr/>
              </a:pPr>
              <a:t>03/09/2013</a:t>
            </a:fld>
            <a:endParaRPr lang="fr-FR" dirty="0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DDD4D5-2F30-44B0-BC0D-577CE2E3706F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8CB730-1940-44DC-A41D-BBC01447A4F2}" type="datetimeFigureOut">
              <a:rPr lang="fr-FR"/>
              <a:pPr>
                <a:defRPr/>
              </a:pPr>
              <a:t>03/09/2013</a:t>
            </a:fld>
            <a:endParaRPr lang="fr-FR" dirty="0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C627F1-7F47-4C50-B633-97621ECFAF02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A1C168-A261-4C00-B866-C95A91D027EE}" type="datetimeFigureOut">
              <a:rPr lang="fr-FR"/>
              <a:pPr>
                <a:defRPr/>
              </a:pPr>
              <a:t>03/09/2013</a:t>
            </a:fld>
            <a:endParaRPr lang="fr-FR" dirty="0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7FCEE2-46D9-49B7-A4AD-7C5478940F98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C3DF3D-5518-409E-A25B-D1FF02A54DB6}" type="datetimeFigureOut">
              <a:rPr lang="fr-FR"/>
              <a:pPr>
                <a:defRPr/>
              </a:pPr>
              <a:t>03/09/2013</a:t>
            </a:fld>
            <a:endParaRPr lang="fr-FR" dirty="0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7959F2-D6B0-4E63-8E7F-1084DFB32144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35F7AC-F1CD-4B63-A213-4510B6890FCC}" type="datetimeFigureOut">
              <a:rPr lang="fr-FR"/>
              <a:pPr>
                <a:defRPr/>
              </a:pPr>
              <a:t>03/09/2013</a:t>
            </a:fld>
            <a:endParaRPr lang="fr-FR" dirty="0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DA2CBF-20E2-47E4-8F0E-187DB180BA43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Modifiez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A61B4E4-690A-4151-A104-1AFACC01010B}" type="datetimeFigureOut">
              <a:rPr lang="fr-FR"/>
              <a:pPr>
                <a:defRPr/>
              </a:pPr>
              <a:t>03/09/2013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6CE87FC-99C7-4479-AB48-4D72B8676CD7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 smtClean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fr-FR" dirty="0"/>
          </a:p>
        </p:txBody>
      </p:sp>
      <p:pic>
        <p:nvPicPr>
          <p:cNvPr id="13315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3850" y="1439863"/>
            <a:ext cx="8636000" cy="509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ZoneTexte 3"/>
          <p:cNvSpPr txBox="1"/>
          <p:nvPr/>
        </p:nvSpPr>
        <p:spPr>
          <a:xfrm>
            <a:off x="323527" y="332656"/>
            <a:ext cx="8637042" cy="584775"/>
          </a:xfrm>
          <a:prstGeom prst="rect">
            <a:avLst/>
          </a:prstGeom>
          <a:ln w="28575"/>
          <a:effectLst>
            <a:outerShdw blurRad="50800" dist="38100" dir="10800000" algn="r" rotWithShape="0">
              <a:prstClr val="black">
                <a:alpha val="40000"/>
              </a:prstClr>
            </a:outerShdw>
            <a:softEdge rad="63500"/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dirty="0"/>
              <a:t>	</a:t>
            </a:r>
            <a:r>
              <a:rPr lang="fr-FR" sz="3200" b="1" i="1" dirty="0"/>
              <a:t>SERVICE SOCIAL EN FAVEUR DES ELEVES</a:t>
            </a:r>
            <a:endParaRPr lang="fr-FR" sz="3200" b="1" i="1" dirty="0"/>
          </a:p>
        </p:txBody>
      </p:sp>
      <p:sp>
        <p:nvSpPr>
          <p:cNvPr id="5" name="Ellipse 4"/>
          <p:cNvSpPr/>
          <p:nvPr/>
        </p:nvSpPr>
        <p:spPr>
          <a:xfrm>
            <a:off x="395288" y="1052513"/>
            <a:ext cx="2663825" cy="1728787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b="1" dirty="0">
                <a:solidFill>
                  <a:schemeClr val="tx1"/>
                </a:solidFill>
              </a:rPr>
              <a:t>Protéger les mineurs en danger</a:t>
            </a:r>
          </a:p>
        </p:txBody>
      </p:sp>
      <p:sp>
        <p:nvSpPr>
          <p:cNvPr id="6" name="Ellipse 5"/>
          <p:cNvSpPr/>
          <p:nvPr/>
        </p:nvSpPr>
        <p:spPr>
          <a:xfrm>
            <a:off x="179388" y="2781300"/>
            <a:ext cx="2663825" cy="1871663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600" b="1" dirty="0">
                <a:solidFill>
                  <a:schemeClr val="tx1"/>
                </a:solidFill>
              </a:rPr>
              <a:t>Prévenir et prendre en compte les situations de mal-être et les problèmes relationnels</a:t>
            </a:r>
            <a:endParaRPr lang="fr-FR" sz="1600" b="1" dirty="0">
              <a:solidFill>
                <a:schemeClr val="tx1"/>
              </a:solidFill>
            </a:endParaRPr>
          </a:p>
        </p:txBody>
      </p:sp>
      <p:sp>
        <p:nvSpPr>
          <p:cNvPr id="7" name="Ellipse 6"/>
          <p:cNvSpPr/>
          <p:nvPr/>
        </p:nvSpPr>
        <p:spPr>
          <a:xfrm>
            <a:off x="323850" y="4508500"/>
            <a:ext cx="3095625" cy="1995488"/>
          </a:xfrm>
          <a:prstGeom prst="ellipse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b="1" dirty="0">
                <a:solidFill>
                  <a:schemeClr val="tx1"/>
                </a:solidFill>
              </a:rPr>
              <a:t>Contribuer à la prévention et à la prise en charge des conduites à risque et de la violence</a:t>
            </a:r>
            <a:endParaRPr lang="fr-FR" b="1" dirty="0">
              <a:solidFill>
                <a:schemeClr val="tx1"/>
              </a:solidFill>
            </a:endParaRPr>
          </a:p>
        </p:txBody>
      </p:sp>
      <p:sp>
        <p:nvSpPr>
          <p:cNvPr id="8" name="Ellipse 7"/>
          <p:cNvSpPr/>
          <p:nvPr/>
        </p:nvSpPr>
        <p:spPr>
          <a:xfrm>
            <a:off x="5989638" y="1052513"/>
            <a:ext cx="2735262" cy="17145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b="1" dirty="0">
                <a:solidFill>
                  <a:schemeClr val="tx1"/>
                </a:solidFill>
              </a:rPr>
              <a:t>Prévenir l’absentéisme, la déscolarisation et l’échec scolaire</a:t>
            </a:r>
            <a:endParaRPr lang="fr-FR" b="1" dirty="0">
              <a:solidFill>
                <a:schemeClr val="tx1"/>
              </a:solidFill>
            </a:endParaRPr>
          </a:p>
        </p:txBody>
      </p:sp>
      <p:sp>
        <p:nvSpPr>
          <p:cNvPr id="9" name="Ellipse 8"/>
          <p:cNvSpPr/>
          <p:nvPr/>
        </p:nvSpPr>
        <p:spPr>
          <a:xfrm>
            <a:off x="6224588" y="2924175"/>
            <a:ext cx="2663825" cy="1584325"/>
          </a:xfrm>
          <a:prstGeom prst="ellipse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b="1" dirty="0">
                <a:solidFill>
                  <a:schemeClr val="tx1"/>
                </a:solidFill>
              </a:rPr>
              <a:t>Contribuer à l’orientation vers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b="1" dirty="0">
                <a:solidFill>
                  <a:schemeClr val="tx1"/>
                </a:solidFill>
              </a:rPr>
              <a:t>L’enseignement adapté</a:t>
            </a:r>
            <a:endParaRPr lang="fr-FR" b="1" dirty="0">
              <a:solidFill>
                <a:schemeClr val="tx1"/>
              </a:solidFill>
            </a:endParaRPr>
          </a:p>
        </p:txBody>
      </p:sp>
      <p:sp>
        <p:nvSpPr>
          <p:cNvPr id="10" name="Ellipse 9"/>
          <p:cNvSpPr/>
          <p:nvPr/>
        </p:nvSpPr>
        <p:spPr>
          <a:xfrm>
            <a:off x="6011863" y="4508500"/>
            <a:ext cx="2876550" cy="180022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b="1" dirty="0">
                <a:solidFill>
                  <a:schemeClr val="tx1"/>
                </a:solidFill>
              </a:rPr>
              <a:t>Aider à l’élaboration du projet personnel &amp; professionnel de l’élève</a:t>
            </a:r>
            <a:endParaRPr lang="fr-FR" b="1" dirty="0">
              <a:solidFill>
                <a:schemeClr val="tx1"/>
              </a:solidFill>
            </a:endParaRPr>
          </a:p>
        </p:txBody>
      </p:sp>
      <p:sp>
        <p:nvSpPr>
          <p:cNvPr id="11" name="Ellipse 10"/>
          <p:cNvSpPr/>
          <p:nvPr/>
        </p:nvSpPr>
        <p:spPr>
          <a:xfrm>
            <a:off x="3363913" y="4652963"/>
            <a:ext cx="2735262" cy="206057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600" b="1" dirty="0">
                <a:solidFill>
                  <a:schemeClr val="tx1"/>
                </a:solidFill>
              </a:rPr>
              <a:t>Accompagner les parents dans leurs difficultés sociales, familiales et </a:t>
            </a:r>
            <a:r>
              <a:rPr lang="fr-FR" sz="1600" b="1" dirty="0">
                <a:solidFill>
                  <a:schemeClr val="tx1"/>
                </a:solidFill>
              </a:rPr>
              <a:t>é</a:t>
            </a:r>
            <a:r>
              <a:rPr lang="fr-FR" sz="1600" b="1" dirty="0">
                <a:solidFill>
                  <a:schemeClr val="tx1"/>
                </a:solidFill>
              </a:rPr>
              <a:t>ducatives</a:t>
            </a:r>
            <a:endParaRPr lang="fr-FR" sz="1600" b="1" dirty="0">
              <a:solidFill>
                <a:schemeClr val="tx1"/>
              </a:solidFill>
            </a:endParaRPr>
          </a:p>
        </p:txBody>
      </p:sp>
      <p:sp>
        <p:nvSpPr>
          <p:cNvPr id="12" name="Ellipse 11"/>
          <p:cNvSpPr/>
          <p:nvPr/>
        </p:nvSpPr>
        <p:spPr>
          <a:xfrm>
            <a:off x="3249365" y="2417542"/>
            <a:ext cx="2785366" cy="2065600"/>
          </a:xfrm>
          <a:prstGeom prst="ellipse">
            <a:avLst/>
          </a:prstGeom>
          <a:ln w="3810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000" b="1" dirty="0"/>
              <a:t>ASSISTANTE DE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000" b="1" dirty="0"/>
              <a:t>SERVICE SOCIAL</a:t>
            </a:r>
            <a:endParaRPr lang="fr-FR" sz="2000" b="1" dirty="0"/>
          </a:p>
        </p:txBody>
      </p:sp>
      <p:sp>
        <p:nvSpPr>
          <p:cNvPr id="14" name="Ellipse 13"/>
          <p:cNvSpPr/>
          <p:nvPr/>
        </p:nvSpPr>
        <p:spPr>
          <a:xfrm>
            <a:off x="3108325" y="984250"/>
            <a:ext cx="2924175" cy="1365250"/>
          </a:xfrm>
          <a:prstGeom prst="ellipse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600" b="1" dirty="0">
                <a:solidFill>
                  <a:schemeClr val="tx1"/>
                </a:solidFill>
              </a:rPr>
              <a:t>Travailler en lien avec l’ensemble des membres de la communauté éducative</a:t>
            </a:r>
            <a:endParaRPr lang="fr-FR" sz="16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89</Words>
  <Application>Microsoft Office PowerPoint</Application>
  <PresentationFormat>Affichage à l'écran (4:3)</PresentationFormat>
  <Paragraphs>12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Modèle de conception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4" baseType="lpstr">
      <vt:lpstr>Calibri</vt:lpstr>
      <vt:lpstr>Arial</vt:lpstr>
      <vt:lpstr>Thème Office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Veronique</dc:creator>
  <cp:lastModifiedBy>social</cp:lastModifiedBy>
  <cp:revision>69</cp:revision>
  <dcterms:created xsi:type="dcterms:W3CDTF">2012-11-18T20:29:11Z</dcterms:created>
  <dcterms:modified xsi:type="dcterms:W3CDTF">2013-09-03T09:25:16Z</dcterms:modified>
</cp:coreProperties>
</file>